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8" r:id="rId1"/>
  </p:sldMasterIdLst>
  <p:notesMasterIdLst>
    <p:notesMasterId r:id="rId26"/>
  </p:notesMasterIdLst>
  <p:sldIdLst>
    <p:sldId id="256" r:id="rId2"/>
    <p:sldId id="260" r:id="rId3"/>
    <p:sldId id="258" r:id="rId4"/>
    <p:sldId id="259" r:id="rId5"/>
    <p:sldId id="261" r:id="rId6"/>
    <p:sldId id="278" r:id="rId7"/>
    <p:sldId id="284" r:id="rId8"/>
    <p:sldId id="282" r:id="rId9"/>
    <p:sldId id="283" r:id="rId10"/>
    <p:sldId id="265" r:id="rId11"/>
    <p:sldId id="281" r:id="rId12"/>
    <p:sldId id="280" r:id="rId13"/>
    <p:sldId id="267" r:id="rId14"/>
    <p:sldId id="279" r:id="rId15"/>
    <p:sldId id="286" r:id="rId16"/>
    <p:sldId id="287" r:id="rId17"/>
    <p:sldId id="268" r:id="rId18"/>
    <p:sldId id="269" r:id="rId19"/>
    <p:sldId id="276" r:id="rId20"/>
    <p:sldId id="275" r:id="rId21"/>
    <p:sldId id="274" r:id="rId22"/>
    <p:sldId id="273" r:id="rId23"/>
    <p:sldId id="288" r:id="rId24"/>
    <p:sldId id="270" r:id="rId25"/>
  </p:sldIdLst>
  <p:sldSz cx="10080625" cy="7559675"/>
  <p:notesSz cx="7559675" cy="106918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Wingdings 2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/>
    <p:restoredTop sz="94718"/>
  </p:normalViewPr>
  <p:slideViewPr>
    <p:cSldViewPr snapToGrid="0" snapToObjects="1">
      <p:cViewPr varScale="1">
        <p:scale>
          <a:sx n="125" d="100"/>
          <a:sy n="125" d="100"/>
        </p:scale>
        <p:origin x="2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d209b136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" name="Google Shape;89;g6d209b136d_4_13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6d209b136d_4_1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cecae04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g9cecae0499_0_43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9cecae0499_0_4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850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7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82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3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7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ecae049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5" name="Google Shape;115;g9cecae0499_0_1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9cecae0499_0_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76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9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4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cecae049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2" name="Google Shape;182;g9cecae0499_0_6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9cecae0499_0_6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ecae04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2" name="Google Shape;102;g9cecae0499_0_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9cecae0499_0_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cecae04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9" name="Google Shape;109;g9cecae0499_0_1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9cecae0499_0_1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ecae049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1" name="Google Shape;121;g9cecae0499_0_2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9cecae0499_0_2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48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3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8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55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499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</p:spPr>
        <p:txBody>
          <a:bodyPr/>
          <a:lstStyle>
            <a:lvl1pPr>
              <a:defRPr sz="595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543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0080625" cy="5291773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764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6" y="5916496"/>
            <a:ext cx="8297264" cy="544226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5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534797" y="1475425"/>
            <a:ext cx="5235787" cy="357060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</p:spPr>
        <p:txBody>
          <a:bodyPr anchor="b"/>
          <a:lstStyle>
            <a:lvl1pPr algn="l">
              <a:defRPr sz="463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</p:spPr>
        <p:txBody>
          <a:bodyPr anchor="t">
            <a:no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951895" y="1475425"/>
            <a:ext cx="3640574" cy="44924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512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943309" y="2520537"/>
            <a:ext cx="4047393" cy="276016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</p:spPr>
        <p:txBody>
          <a:bodyPr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089315" y="2519891"/>
            <a:ext cx="4048002" cy="2535642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32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6341443" y="491730"/>
            <a:ext cx="3739182" cy="5968993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339" y="646145"/>
            <a:ext cx="1876116" cy="566016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7305" y="491730"/>
            <a:ext cx="5454138" cy="596899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6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81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966" y="2449660"/>
            <a:ext cx="8294691" cy="4008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91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</p:spPr>
        <p:txBody>
          <a:bodyPr anchor="b"/>
          <a:lstStyle>
            <a:lvl1pPr algn="r">
              <a:defRPr sz="5291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</p:spPr>
        <p:txBody>
          <a:bodyPr anchor="t">
            <a:noAutofit/>
          </a:bodyPr>
          <a:lstStyle>
            <a:lvl1pPr marL="0" indent="0" algn="r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454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965" y="2449661"/>
            <a:ext cx="4046717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942" y="2449661"/>
            <a:ext cx="4046714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6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965" y="3032620"/>
            <a:ext cx="4065093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0942" y="2397397"/>
            <a:ext cx="4046714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0942" y="3032620"/>
            <a:ext cx="4046714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80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7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8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87305" y="491728"/>
            <a:ext cx="2933182" cy="2000317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48" y="491729"/>
            <a:ext cx="5169821" cy="596899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5" y="2492045"/>
            <a:ext cx="2933182" cy="3968676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10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5042063" y="0"/>
            <a:ext cx="5038562" cy="7559675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543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964" y="2584581"/>
            <a:ext cx="3860214" cy="387614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12877" y="6659482"/>
            <a:ext cx="807706" cy="402483"/>
          </a:xfrm>
        </p:spPr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8153" y="6659482"/>
            <a:ext cx="2724723" cy="402483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20583" y="6521170"/>
            <a:ext cx="878214" cy="54079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29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92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92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20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4409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264552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308644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352736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396828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44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4400" i="1" dirty="0"/>
              <a:t>StudentOne</a:t>
            </a:r>
            <a:endParaRPr sz="4400" i="1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32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1600" dirty="0"/>
              <a:t>November 12, 2020</a:t>
            </a:r>
            <a:endParaRPr sz="105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743EDE-9257-8144-85E1-3DCFDB24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94" y="5685183"/>
            <a:ext cx="28575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 i="0" u="none" strike="noStrike" cap="none" dirty="0">
                <a:cs typeface="+mj-cs"/>
                <a:sym typeface="Arial"/>
              </a:rPr>
              <a:t>Spikes to be done</a:t>
            </a:r>
            <a:endParaRPr lang="en-US" sz="4000" dirty="0">
              <a:cs typeface="+mj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2CD746-95FB-454F-9C7E-4CD1C746833C}"/>
              </a:ext>
            </a:extLst>
          </p:cNvPr>
          <p:cNvSpPr txBox="1"/>
          <p:nvPr/>
        </p:nvSpPr>
        <p:spPr>
          <a:xfrm>
            <a:off x="5679440" y="3318172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Docker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Kubernetes</a:t>
            </a:r>
            <a:endParaRPr lang="it-IT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DEC91-26F7-8B40-B9A7-E0A556D1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638"/>
            <a:ext cx="10080625" cy="52378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F71B7E-6C38-5044-8701-2B03AD4B377E}"/>
              </a:ext>
            </a:extLst>
          </p:cNvPr>
          <p:cNvSpPr txBox="1"/>
          <p:nvPr/>
        </p:nvSpPr>
        <p:spPr>
          <a:xfrm>
            <a:off x="4440627" y="9153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Studente</a:t>
            </a:r>
          </a:p>
        </p:txBody>
      </p:sp>
    </p:spTree>
    <p:extLst>
      <p:ext uri="{BB962C8B-B14F-4D97-AF65-F5344CB8AC3E}">
        <p14:creationId xmlns:p14="http://schemas.microsoft.com/office/powerpoint/2010/main" val="262842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B2BEB2-1A3A-AC49-A48B-D8EF5567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7" y="1284638"/>
            <a:ext cx="9328241" cy="62120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6EFAC9-777C-A341-A231-470ABFA9B887}"/>
              </a:ext>
            </a:extLst>
          </p:cNvPr>
          <p:cNvSpPr txBox="1"/>
          <p:nvPr/>
        </p:nvSpPr>
        <p:spPr>
          <a:xfrm>
            <a:off x="4451847" y="91530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Docente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4073D4-26E7-6E44-AB68-00900A682D8D}"/>
              </a:ext>
            </a:extLst>
          </p:cNvPr>
          <p:cNvSpPr txBox="1"/>
          <p:nvPr/>
        </p:nvSpPr>
        <p:spPr>
          <a:xfrm>
            <a:off x="4192961" y="470317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Coordinatore</a:t>
            </a:r>
          </a:p>
        </p:txBody>
      </p:sp>
    </p:spTree>
    <p:extLst>
      <p:ext uri="{BB962C8B-B14F-4D97-AF65-F5344CB8AC3E}">
        <p14:creationId xmlns:p14="http://schemas.microsoft.com/office/powerpoint/2010/main" val="414781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CRC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Cards (</a:t>
            </a:r>
            <a:r>
              <a:rPr lang="en-US" dirty="0" err="1">
                <a:solidFill>
                  <a:schemeClr val="accent1"/>
                </a:solidFill>
              </a:rPr>
              <a:t>revisionate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AA8904-15AE-CF40-AFF0-C136B61F5483}"/>
              </a:ext>
            </a:extLst>
          </p:cNvPr>
          <p:cNvSpPr txBox="1"/>
          <p:nvPr/>
        </p:nvSpPr>
        <p:spPr>
          <a:xfrm>
            <a:off x="4085863" y="7280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E4F355F-D210-A349-B9A6-6CFCBBB4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188406"/>
            <a:ext cx="4464050" cy="1428750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A3EC41-A85A-DE4F-853A-2D4ED18F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3085209"/>
            <a:ext cx="4464050" cy="1708150"/>
          </a:xfrm>
          <a:prstGeom prst="rect">
            <a:avLst/>
          </a:prstGeom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E150556-999B-4B49-B2DA-43661216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5260301"/>
            <a:ext cx="4464050" cy="2188512"/>
          </a:xfrm>
          <a:prstGeom prst="rect">
            <a:avLst/>
          </a:prstGeom>
        </p:spPr>
      </p:pic>
      <p:pic>
        <p:nvPicPr>
          <p:cNvPr id="18" name="Immagine 1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EFEE32C-B511-FD4F-85C2-3ED47F51D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12" y="1176384"/>
            <a:ext cx="4464050" cy="1104900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9E0937-8E2D-174C-A976-B527EE241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12" y="2270628"/>
            <a:ext cx="4464050" cy="1199492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1CBA64F-3A21-F64C-B071-7017DBB4D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2" y="3484229"/>
            <a:ext cx="4464050" cy="1199492"/>
          </a:xfrm>
          <a:prstGeom prst="rect">
            <a:avLst/>
          </a:prstGeom>
        </p:spPr>
      </p:pic>
      <p:pic>
        <p:nvPicPr>
          <p:cNvPr id="26" name="Immagine 2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08FA521-6E2C-1B46-AAD6-766A8B40D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312" y="4683721"/>
            <a:ext cx="4464050" cy="1295400"/>
          </a:xfrm>
          <a:prstGeom prst="rect">
            <a:avLst/>
          </a:prstGeom>
        </p:spPr>
      </p:pic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C8B038F-DA53-D041-A617-92A817E1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312" y="5988256"/>
            <a:ext cx="446405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4;p24">
            <a:extLst>
              <a:ext uri="{FF2B5EF4-FFF2-40B4-BE49-F238E27FC236}">
                <a16:creationId xmlns:a16="http://schemas.microsoft.com/office/drawing/2014/main" id="{652EF542-1395-9442-91FF-B423FE0A8E75}"/>
              </a:ext>
            </a:extLst>
          </p:cNvPr>
          <p:cNvSpPr txBox="1">
            <a:spLocks/>
          </p:cNvSpPr>
          <p:nvPr/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CRC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Cards (revisionate)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569E85-90E2-CA4D-9104-10E7E5B4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1314140"/>
            <a:ext cx="5099319" cy="1952446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631AFC1-901E-B74F-8B32-B04C061D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8" y="3279005"/>
            <a:ext cx="5099319" cy="1280286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F3D976-C185-9741-8131-D84EDF6C7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8" y="4571711"/>
            <a:ext cx="5099319" cy="1697574"/>
          </a:xfrm>
          <a:prstGeom prst="rect">
            <a:avLst/>
          </a:prstGeom>
        </p:spPr>
      </p:pic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D174D63-B72B-3841-8593-C8F089F6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8" y="1314140"/>
            <a:ext cx="4781738" cy="2735345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580C26C-03F7-F94B-A603-038A877EB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8" y="4081074"/>
            <a:ext cx="4781738" cy="990939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568241-5B26-4445-A0D0-B5CA37544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627" y="5189517"/>
            <a:ext cx="4781738" cy="10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449256" y="0"/>
            <a:ext cx="4027989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C836B-0D12-2E41-BE2B-87903B4A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541"/>
            <a:ext cx="10080625" cy="53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67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562583" y="0"/>
            <a:ext cx="799810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(login)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, interni, piastrellato&#10;&#10;Descrizione generata automaticamente">
            <a:extLst>
              <a:ext uri="{FF2B5EF4-FFF2-40B4-BE49-F238E27FC236}">
                <a16:creationId xmlns:a16="http://schemas.microsoft.com/office/drawing/2014/main" id="{A58CDF70-D5AE-7A40-91C3-384D6759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8264"/>
            <a:ext cx="10080625" cy="37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64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311DE4-A4DB-FB45-A7BA-778928E3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 t="1169" r="1089" b="1815"/>
          <a:stretch/>
        </p:blipFill>
        <p:spPr>
          <a:xfrm>
            <a:off x="720311" y="1254000"/>
            <a:ext cx="8640000" cy="6119986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C078B3-E170-BB4B-A769-393E6C02CCC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02" t="497" r="1466"/>
          <a:stretch/>
        </p:blipFill>
        <p:spPr>
          <a:xfrm>
            <a:off x="720311" y="1068805"/>
            <a:ext cx="8640000" cy="6118770"/>
          </a:xfrm>
          <a:prstGeom prst="rect">
            <a:avLst/>
          </a:prstGeom>
        </p:spPr>
      </p:pic>
      <p:sp>
        <p:nvSpPr>
          <p:cNvPr id="8" name="Google Shape;171;p25">
            <a:extLst>
              <a:ext uri="{FF2B5EF4-FFF2-40B4-BE49-F238E27FC236}">
                <a16:creationId xmlns:a16="http://schemas.microsoft.com/office/drawing/2014/main" id="{C1AA1FBC-A551-A744-B001-51CF954E4FCE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8A459C-E4D6-504F-8935-A13317DF697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61" t="1042" r="1250" b="926"/>
          <a:stretch/>
        </p:blipFill>
        <p:spPr>
          <a:xfrm>
            <a:off x="650737" y="1055218"/>
            <a:ext cx="8640000" cy="6120000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04F5A3A8-3CCC-2849-BED6-F305E28ECFC2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6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833981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3600">
                <a:cs typeface="+mj-cs"/>
              </a:rPr>
              <a:t>Motivations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4C6177-4A09-C14C-BCF8-5B6A4BF6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B8DE80-5194-B44A-998A-F566EE81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9624" r="1517" b="1090"/>
          <a:stretch/>
        </p:blipFill>
        <p:spPr>
          <a:xfrm>
            <a:off x="1304156" y="1560443"/>
            <a:ext cx="7686109" cy="5706249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F289E218-8EEA-9544-AB5D-3822FA8F7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0E5EFC-1162-AE4C-ABED-5433BD8AB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 t="1871" r="1706" b="87690"/>
          <a:stretch/>
        </p:blipFill>
        <p:spPr>
          <a:xfrm>
            <a:off x="1411055" y="1110807"/>
            <a:ext cx="7472310" cy="449636"/>
          </a:xfrm>
          <a:prstGeom prst="rect">
            <a:avLst/>
          </a:prstGeom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AD0323D0-0BAC-7742-9160-17AAB87ED430}"/>
              </a:ext>
            </a:extLst>
          </p:cNvPr>
          <p:cNvCxnSpPr/>
          <p:nvPr/>
        </p:nvCxnSpPr>
        <p:spPr>
          <a:xfrm>
            <a:off x="1679713" y="1769165"/>
            <a:ext cx="31805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0EC77A-B9CB-C64B-AB03-273FE8EEA9A6}"/>
              </a:ext>
            </a:extLst>
          </p:cNvPr>
          <p:cNvCxnSpPr>
            <a:cxnSpLocks/>
          </p:cNvCxnSpPr>
          <p:nvPr/>
        </p:nvCxnSpPr>
        <p:spPr>
          <a:xfrm>
            <a:off x="2140226" y="1772478"/>
            <a:ext cx="4439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3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C6EDCB-2BAB-AB4B-A0A6-F3C7B736E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 t="1871" r="1706" b="1478"/>
          <a:stretch/>
        </p:blipFill>
        <p:spPr>
          <a:xfrm>
            <a:off x="508811" y="1255298"/>
            <a:ext cx="9063000" cy="5049078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4B8C2197-DC73-C648-B5F0-CA7D6F717AE9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2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ACE477-62A2-3C4E-BB5F-A5F9549E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2786" r="1481" b="1840"/>
          <a:stretch/>
        </p:blipFill>
        <p:spPr>
          <a:xfrm>
            <a:off x="0" y="986094"/>
            <a:ext cx="6537288" cy="27937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CC538F-6B77-DC46-8BA5-10AEF87A5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" t="1430" r="2253" b="2593"/>
          <a:stretch/>
        </p:blipFill>
        <p:spPr>
          <a:xfrm>
            <a:off x="3652354" y="3826025"/>
            <a:ext cx="6428271" cy="3733650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>
                <a:cs typeface="+mj-cs"/>
              </a:rPr>
              <a:t>Issues and Roadblock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9E231-FE1C-BC4A-B8FA-5B6D9AF25671}"/>
              </a:ext>
            </a:extLst>
          </p:cNvPr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900" dirty="0"/>
              <a:t> </a:t>
            </a:r>
            <a:r>
              <a:rPr lang="en-US" sz="1900" dirty="0" err="1"/>
              <a:t>L’implementazione</a:t>
            </a:r>
            <a:r>
              <a:rPr lang="en-US" sz="1900" dirty="0"/>
              <a:t> del </a:t>
            </a:r>
            <a:r>
              <a:rPr lang="en-US" sz="1900" dirty="0" err="1"/>
              <a:t>servizio</a:t>
            </a:r>
            <a:r>
              <a:rPr lang="en-US" sz="1900" dirty="0"/>
              <a:t> di login con API Google ha </a:t>
            </a:r>
            <a:r>
              <a:rPr lang="en-US" sz="1900" dirty="0" err="1"/>
              <a:t>impiegato</a:t>
            </a:r>
            <a:r>
              <a:rPr lang="en-US" sz="1900" dirty="0"/>
              <a:t> molto tempo. </a:t>
            </a:r>
            <a:r>
              <a:rPr lang="en-US" sz="1900" dirty="0" err="1"/>
              <a:t>Questo</a:t>
            </a:r>
            <a:r>
              <a:rPr lang="en-US" sz="1900" dirty="0"/>
              <a:t> </a:t>
            </a:r>
            <a:r>
              <a:rPr lang="en-US" sz="1900" dirty="0" err="1"/>
              <a:t>problema</a:t>
            </a:r>
            <a:r>
              <a:rPr lang="en-US" sz="1900" dirty="0"/>
              <a:t> ha </a:t>
            </a:r>
            <a:r>
              <a:rPr lang="en-US" sz="1900" dirty="0" err="1"/>
              <a:t>prolungato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tempi di </a:t>
            </a:r>
            <a:r>
              <a:rPr lang="en-US" sz="1900" dirty="0" err="1"/>
              <a:t>lavoro</a:t>
            </a:r>
            <a:r>
              <a:rPr lang="en-US" sz="1900" dirty="0"/>
              <a:t> </a:t>
            </a:r>
            <a:r>
              <a:rPr lang="en-US" sz="1900" dirty="0" err="1"/>
              <a:t>sul</a:t>
            </a:r>
            <a:r>
              <a:rPr lang="en-US" sz="1900" dirty="0"/>
              <a:t> </a:t>
            </a:r>
            <a:r>
              <a:rPr lang="en-US" sz="1900" dirty="0" err="1"/>
              <a:t>servizio</a:t>
            </a:r>
            <a:r>
              <a:rPr lang="en-US" sz="1900" dirty="0"/>
              <a:t> di </a:t>
            </a:r>
            <a:r>
              <a:rPr lang="en-US" sz="1900" dirty="0" err="1"/>
              <a:t>autenticazione</a:t>
            </a:r>
            <a:r>
              <a:rPr lang="en-US" sz="1900" dirty="0"/>
              <a:t> e </a:t>
            </a:r>
            <a:r>
              <a:rPr lang="en-US" sz="1900" dirty="0" err="1"/>
              <a:t>fatto</a:t>
            </a:r>
            <a:r>
              <a:rPr lang="en-US" sz="1900" dirty="0"/>
              <a:t> </a:t>
            </a:r>
            <a:r>
              <a:rPr lang="en-US" sz="1900" dirty="0" err="1"/>
              <a:t>slittare</a:t>
            </a:r>
            <a:r>
              <a:rPr lang="en-US" sz="1900" dirty="0"/>
              <a:t> le </a:t>
            </a:r>
            <a:r>
              <a:rPr lang="en-US" sz="1900" dirty="0" err="1"/>
              <a:t>scadenze</a:t>
            </a:r>
            <a:r>
              <a:rPr lang="en-US" sz="1900" dirty="0"/>
              <a:t> </a:t>
            </a:r>
            <a:r>
              <a:rPr lang="en-US" sz="1900" dirty="0" err="1"/>
              <a:t>prefissate</a:t>
            </a:r>
            <a:r>
              <a:rPr lang="en-US" sz="1900" dirty="0"/>
              <a:t> per il </a:t>
            </a:r>
            <a:r>
              <a:rPr lang="en-US" sz="1900" dirty="0" err="1"/>
              <a:t>completamento</a:t>
            </a:r>
            <a:r>
              <a:rPr lang="en-US" sz="1900" dirty="0"/>
              <a:t> di </a:t>
            </a:r>
            <a:r>
              <a:rPr lang="en-US" sz="1900" dirty="0" err="1"/>
              <a:t>altri</a:t>
            </a:r>
            <a:r>
              <a:rPr lang="en-US" sz="1900" dirty="0"/>
              <a:t> task e testing.</a:t>
            </a:r>
          </a:p>
        </p:txBody>
      </p:sp>
    </p:spTree>
    <p:extLst>
      <p:ext uri="{BB962C8B-B14F-4D97-AF65-F5344CB8AC3E}">
        <p14:creationId xmlns:p14="http://schemas.microsoft.com/office/powerpoint/2010/main" val="261000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68312" y="0"/>
            <a:ext cx="9071100" cy="6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b="0" i="0" u="none" strike="noStrike" cap="none" dirty="0">
                <a:latin typeface="Arial"/>
                <a:ea typeface="Arial"/>
                <a:cs typeface="Arial"/>
                <a:sym typeface="Arial"/>
              </a:rPr>
              <a:t>Grazie per l’attenzione!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lang="it-IT" sz="5400" dirty="0">
              <a:latin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dirty="0">
                <a:latin typeface="Arial"/>
                <a:cs typeface="Arial"/>
                <a:sym typeface="Arial"/>
              </a:rPr>
              <a:t>Domande?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200" i="0" u="none" strike="noStrike" cap="none" dirty="0">
                <a:cs typeface="+mj-cs"/>
                <a:sym typeface="Arial"/>
              </a:rPr>
              <a:t>Project goals</a:t>
            </a:r>
            <a:endParaRPr lang="en-US" sz="4200" dirty="0">
              <a:cs typeface="+mj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4E299-4D76-3E47-AF3F-38B9B65F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oogle Shape;105;p15">
            <a:extLst>
              <a:ext uri="{FF2B5EF4-FFF2-40B4-BE49-F238E27FC236}">
                <a16:creationId xmlns:a16="http://schemas.microsoft.com/office/drawing/2014/main" id="{193061A0-721E-774D-9315-F53F4E0EE5FD}"/>
              </a:ext>
            </a:extLst>
          </p:cNvPr>
          <p:cNvSpPr txBox="1">
            <a:spLocks/>
          </p:cNvSpPr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200" dirty="0">
                <a:cs typeface="+mj-cs"/>
                <a:sym typeface="Arial"/>
              </a:rPr>
              <a:t>Project no goals</a:t>
            </a:r>
            <a:endParaRPr lang="en-US" sz="4200">
              <a:cs typeface="+mj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2BA2D5-E4E2-3147-A855-27CE1B8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2368967" y="277399"/>
            <a:ext cx="5342690" cy="122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Similar Applications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9E60C5-2499-664B-8B3F-7CDF9EA1A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1" t="12901" r="471" b="-12901"/>
          <a:stretch/>
        </p:blipFill>
        <p:spPr>
          <a:xfrm>
            <a:off x="844094" y="2016231"/>
            <a:ext cx="2073509" cy="74946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BE1EA1-8FF6-7E49-8232-0E62443A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21" y="5106030"/>
            <a:ext cx="2682394" cy="15377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61FF58-C68B-AD4B-8B47-8E258BBFD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021" y="1914792"/>
            <a:ext cx="2133600" cy="850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C39E87-C8E0-7F48-855C-F7812241F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9568" r="-1" b="41025"/>
          <a:stretch/>
        </p:blipFill>
        <p:spPr>
          <a:xfrm>
            <a:off x="5433308" y="3588318"/>
            <a:ext cx="2296308" cy="850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63F99E-3C96-B146-B6DA-1625984CE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36" y="3618722"/>
            <a:ext cx="2073509" cy="101515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A04C6C-46BF-A54B-8E52-57F81828F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286" y="1564320"/>
            <a:ext cx="2758052" cy="1551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25710" y="272911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Initial</a:t>
            </a: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3A9C17-A739-F94E-B3FA-D145A49A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0" y="1308267"/>
            <a:ext cx="9715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956841" y="241604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  <a:sym typeface="Arial"/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C06BAC-D302-7B40-9D56-945BD8BA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" y="1308267"/>
            <a:ext cx="9859853" cy="58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094883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A38B2F-ABCC-C34C-B8A7-0C2975E5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3" y="1308267"/>
            <a:ext cx="5636191" cy="1799718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15160B-7537-234F-AE6A-91E88990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029" y="3415762"/>
            <a:ext cx="6099925" cy="1225686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6AEFCD6-1603-1942-B163-E7DB207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79" y="4579017"/>
            <a:ext cx="5948904" cy="2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426090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F8DB71E-1C1A-2D4A-BB6E-D5A48B8AD5BA}"/>
              </a:ext>
            </a:extLst>
          </p:cNvPr>
          <p:cNvSpPr/>
          <p:nvPr/>
        </p:nvSpPr>
        <p:spPr>
          <a:xfrm>
            <a:off x="294585" y="1000490"/>
            <a:ext cx="9160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amministratore di sistema, coordinatore, docente e studente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1E0594-59D1-C845-94E2-DA0076B8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2" y="1112777"/>
            <a:ext cx="5707508" cy="266706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6892CC-9D82-244C-AAE3-2346BB48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06" y="3779837"/>
            <a:ext cx="5707507" cy="36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128</Words>
  <Application>Microsoft Macintosh PowerPoint</Application>
  <PresentationFormat>Personalizzato</PresentationFormat>
  <Paragraphs>39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Century Gothic</vt:lpstr>
      <vt:lpstr>Times New Roman</vt:lpstr>
      <vt:lpstr>Calibri</vt:lpstr>
      <vt:lpstr>Arial</vt:lpstr>
      <vt:lpstr>Wingdings 2</vt:lpstr>
      <vt:lpstr>Citazione</vt:lpstr>
      <vt:lpstr>Presentazione standard di PowerPoint</vt:lpstr>
      <vt:lpstr>Motivations</vt:lpstr>
      <vt:lpstr>Project goals</vt:lpstr>
      <vt:lpstr>Presentazione standard di PowerPoint</vt:lpstr>
      <vt:lpstr>Similar Applications</vt:lpstr>
      <vt:lpstr> Initial Project plan summary</vt:lpstr>
      <vt:lpstr>Project plan summary, v2</vt:lpstr>
      <vt:lpstr>User stories</vt:lpstr>
      <vt:lpstr>User stories</vt:lpstr>
      <vt:lpstr>Spikes to be done</vt:lpstr>
      <vt:lpstr>User Interaction Draft</vt:lpstr>
      <vt:lpstr>User Interaction Draft</vt:lpstr>
      <vt:lpstr>CRC Cards (revisionate)</vt:lpstr>
      <vt:lpstr>Presentazione standard di PowerPoint</vt:lpstr>
      <vt:lpstr>Class Diagram</vt:lpstr>
      <vt:lpstr>Sequence Diagram (login)</vt:lpstr>
      <vt:lpstr>Mockups</vt:lpstr>
      <vt:lpstr>Presentazione standard di PowerPoint</vt:lpstr>
      <vt:lpstr>Presentazione standard di PowerPoint</vt:lpstr>
      <vt:lpstr>Mockups</vt:lpstr>
      <vt:lpstr>Presentazione standard di PowerPoint</vt:lpstr>
      <vt:lpstr>Mockups</vt:lpstr>
      <vt:lpstr>Issues and Roadblock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4</cp:revision>
  <dcterms:created xsi:type="dcterms:W3CDTF">2021-01-11T15:41:45Z</dcterms:created>
  <dcterms:modified xsi:type="dcterms:W3CDTF">2021-01-13T15:50:58Z</dcterms:modified>
</cp:coreProperties>
</file>